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491f946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2491f946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491f946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2491f946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2491f946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2491f94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df8074ac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df8074ac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270a46e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270a46e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ADADAD"/>
                </a:solidFill>
              </a:rPr>
              <a:t>From marking key (maybe make notecards for these):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Re-introduce yourself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Introduce your feature (ensure you explain its role in the overall project)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Tell how high of a priority your feature is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Walk through your use case diagram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Estimate the complexity of the work relative to the other features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Answer any questions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df8074acc_7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df8074acc_7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DADAD"/>
                </a:solidFill>
              </a:rPr>
              <a:t>From marking key (maybe make notecards for these):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Re-introduce yourself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Introduce your feature (ensure you explain its role in the overall project)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Tell how high of a priority your feature is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Walk through your use case diagram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Estimate the complexity of the work relative to the other features</a:t>
            </a:r>
            <a:endParaRPr sz="2000">
              <a:solidFill>
                <a:srgbClr val="ADADA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rPr lang="en" sz="2000">
                <a:solidFill>
                  <a:srgbClr val="ADADAD"/>
                </a:solidFill>
              </a:rPr>
              <a:t> Answer any questions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f8074ac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f8074ac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df8074a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df8074a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df8074ac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df8074ac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270a46e4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270a46e4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marking key (maybe make notecards for these):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Re-introduce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Introduce your feature (ensure you explain its role in the overall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Tell how high of a priority your feature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Walk through your 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Estimate the complexity of the work relative to the 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Answer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2491f94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2491f94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df8074acc_9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df8074acc_9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marking key (maybe make notecards for these):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Re-introduce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feature (ensure you explain its role in the overall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how high of a priority your feature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your 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the complexity of the work relative to the 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df8074acc_9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df8074acc_9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marking key (maybe make notecards for these):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Re-introduce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feature (ensure you explain its role in the overall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how high of a priority your feature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your 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the complexity of the work relative to the 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df8074acc_9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df8074acc_9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marking key (maybe make notecards for these):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Re-introduce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feature (ensure you explain its role in the overall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how high of a priority your feature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your 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the complexity of the work relative to the 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df8074acc_9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df8074acc_9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Re-introduce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feature (ensure you explain its role in the overall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how high of a priority your feature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your 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 the complexity of the work relative to the other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70a46e4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70a46e4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df8074acc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df8074acc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df8074ac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df8074ac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f8074acc_1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df8074acc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f8074acc_1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df8074acc_1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270a46e4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270a46e4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2491f946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2491f946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df8074ac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df8074ac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df8074ac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df8074a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df8074ac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df8074ac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270a46e4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270a46e4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df8074acc_2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df8074acc_2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df8074acc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df8074acc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df8074acc_7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df8074acc_7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f8074acc_7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df8074acc_7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df8074acc_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df8074acc_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f8074acc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df8074acc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df8074acc_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df8074acc_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df8074acc_7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df8074acc_7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Analysis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ScoSoft – Scoto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Use Case</a:t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313" y="1145638"/>
            <a:ext cx="4738964" cy="369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9038"/>
            <a:ext cx="8839198" cy="236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29450" y="3818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0</a:t>
            </a:r>
            <a:endParaRPr/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24"/>
          <p:cNvGrpSpPr/>
          <p:nvPr/>
        </p:nvGrpSpPr>
        <p:grpSpPr>
          <a:xfrm>
            <a:off x="1071000" y="908963"/>
            <a:ext cx="7002000" cy="4054801"/>
            <a:chOff x="247450" y="-585075"/>
            <a:chExt cx="7002000" cy="4054801"/>
          </a:xfrm>
        </p:grpSpPr>
        <p:sp>
          <p:nvSpPr>
            <p:cNvPr id="200" name="Google Shape;200;p24"/>
            <p:cNvSpPr/>
            <p:nvPr/>
          </p:nvSpPr>
          <p:spPr>
            <a:xfrm>
              <a:off x="247450" y="-585075"/>
              <a:ext cx="7002000" cy="405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7450" y="-585075"/>
              <a:ext cx="7001887" cy="4054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0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James: [</a:t>
            </a:r>
            <a:r>
              <a:rPr lang="en" sz="2000"/>
              <a:t>items]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Zach: Level generation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Hayden: [</a:t>
            </a:r>
            <a:r>
              <a:rPr lang="en" sz="2000"/>
              <a:t>enemies + flashlight]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Austin: [</a:t>
            </a:r>
            <a:r>
              <a:rPr lang="en" sz="2000"/>
              <a:t>menus + puzzles]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Rodney: [weapons + sound]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Kadence: [obstacles]</a:t>
            </a:r>
            <a:endParaRPr sz="2000"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88500" y="30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– Pickups (Priority 2)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019700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Pickups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Health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Ammo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Energy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Power-ups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Boons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Banes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Buffs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Debuffs</a:t>
            </a:r>
            <a:endParaRPr sz="2000"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88500" y="304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– Questions</a:t>
            </a:r>
            <a:endParaRPr/>
          </a:p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– Level Generation (Priority 1)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Roguelike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Procedural generation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levels created every time a game is started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Loose maze structure with individual rooms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Rooms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 room and end room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 obstacles, enemies, and pickups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Later levels will have more rooms and higher difficulty</a:t>
            </a:r>
            <a:endParaRPr sz="2000"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– Level Generation</a:t>
            </a:r>
            <a:r>
              <a:rPr lang="en"/>
              <a:t> (Priority 1)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778050" y="1172225"/>
            <a:ext cx="7587900" cy="37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625" y="1273126"/>
            <a:ext cx="737235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– Level Generation</a:t>
            </a:r>
            <a:r>
              <a:rPr lang="en"/>
              <a:t> (Priority 1)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52" y="1298038"/>
            <a:ext cx="5000295" cy="369306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</a:t>
            </a:r>
            <a:r>
              <a:rPr lang="en"/>
              <a:t>– Overlays </a:t>
            </a:r>
            <a:r>
              <a:rPr lang="en"/>
              <a:t>(Priority 2)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Menus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Launch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Settings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Pause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Puzzles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Ainigma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Odyssey</a:t>
            </a:r>
            <a:endParaRPr sz="2000"/>
          </a:p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IT Manager – James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Software Architect – Zach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QA Manager – Hayden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Project Manager – Austin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AI Specialist – Rodney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Version Control Manager – Kadence</a:t>
            </a:r>
            <a:endParaRPr sz="2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725" y="641398"/>
            <a:ext cx="4304549" cy="19238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709100" y="1058650"/>
            <a:ext cx="998700" cy="2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– Overlays</a:t>
            </a:r>
            <a:r>
              <a:rPr lang="en"/>
              <a:t> (Priority 2)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729450" y="1389525"/>
            <a:ext cx="76887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Launch Menu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Play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Settings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Quit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Settings Menu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Graphics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Volume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Pause Menu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Resume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Launch menu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Quit</a:t>
            </a:r>
            <a:endParaRPr sz="2000"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– Overlays </a:t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3" cy="51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– Overlays 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729450" y="1389525"/>
            <a:ext cx="42975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Ainigma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Player must solve a riddle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Odyssey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Player must navigate to coordinates</a:t>
            </a:r>
            <a:endParaRPr sz="2000"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100" y="510701"/>
            <a:ext cx="3704700" cy="438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– Overlays </a:t>
            </a:r>
            <a:r>
              <a:rPr lang="en"/>
              <a:t>(Priority 2)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1" y="1145650"/>
            <a:ext cx="5818756" cy="37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</a:t>
            </a:r>
            <a:r>
              <a:rPr lang="en"/>
              <a:t>– Weapons</a:t>
            </a:r>
            <a:r>
              <a:rPr lang="en"/>
              <a:t> (Priority 2)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Poseidon’s Trident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Melee Weapon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Raycast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Apollo’s Bow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Projectile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AOE Attack (Particle Trail / On Landing)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Greek Fire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Grenade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Projectile</a:t>
            </a:r>
            <a:endParaRPr sz="2000"/>
          </a:p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25" y="1496750"/>
            <a:ext cx="272775" cy="2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0" y="2467050"/>
            <a:ext cx="275015" cy="2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6">
            <a:alphaModFix/>
          </a:blip>
          <a:srcRect b="0" l="19175" r="14995" t="0"/>
          <a:stretch/>
        </p:blipFill>
        <p:spPr>
          <a:xfrm>
            <a:off x="839025" y="3441498"/>
            <a:ext cx="272775" cy="27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– Weapons</a:t>
            </a:r>
            <a:r>
              <a:rPr lang="en"/>
              <a:t> (Priority 2)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Priority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Game </a:t>
            </a:r>
            <a:r>
              <a:rPr lang="en" sz="2000"/>
              <a:t>Completely</a:t>
            </a:r>
            <a:r>
              <a:rPr lang="en" sz="2000"/>
              <a:t> Functions Without Feature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But Will Constrain Playability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Complexity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Animations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Projectiles Interacting with Map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Enemies Reaction to AOE Attack</a:t>
            </a:r>
            <a:endParaRPr sz="1800"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00" y="256738"/>
            <a:ext cx="4947200" cy="46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– Weapons</a:t>
            </a:r>
            <a:r>
              <a:rPr lang="en"/>
              <a:t> (Priority 2)</a:t>
            </a:r>
            <a:endParaRPr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13" y="1447113"/>
            <a:ext cx="5145774" cy="32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5425825" y="4659925"/>
            <a:ext cx="21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– Weapons</a:t>
            </a:r>
            <a:r>
              <a:rPr lang="en"/>
              <a:t> (Priority 2)</a:t>
            </a:r>
            <a:endParaRPr/>
          </a:p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0"/>
          <p:cNvSpPr txBox="1"/>
          <p:nvPr/>
        </p:nvSpPr>
        <p:spPr>
          <a:xfrm>
            <a:off x="5622800" y="4659925"/>
            <a:ext cx="21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Actual Gameplay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998" y="1532299"/>
            <a:ext cx="3753150" cy="3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 </a:t>
            </a:r>
            <a:r>
              <a:rPr lang="en"/>
              <a:t>– Enemies + Flashlight</a:t>
            </a:r>
            <a:r>
              <a:rPr lang="en"/>
              <a:t> (Priority 2)</a:t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Flashlight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Click on / click off button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Sound effects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Flashlight beam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Enemies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Heavy Enemy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Light Enemy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Priority Level: 2</a:t>
            </a:r>
            <a:endParaRPr sz="2000"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600200" y="838200"/>
            <a:ext cx="6096000" cy="350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665100" y="226800"/>
            <a:ext cx="243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650" y="921825"/>
            <a:ext cx="5947350" cy="33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 –Example of Enemy/Flashlight interaction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875" y="2484875"/>
            <a:ext cx="2553474" cy="25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525" y="3255375"/>
            <a:ext cx="1785125" cy="17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38263"/>
            <a:ext cx="3197025" cy="14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/>
          <p:nvPr/>
        </p:nvSpPr>
        <p:spPr>
          <a:xfrm rot="322131">
            <a:off x="2767769" y="3231505"/>
            <a:ext cx="1846802" cy="46092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 rot="322131">
            <a:off x="2818894" y="3383905"/>
            <a:ext cx="1846802" cy="46092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 rot="322131">
            <a:off x="2767769" y="3536305"/>
            <a:ext cx="1846802" cy="46092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"/>
          <p:cNvSpPr/>
          <p:nvPr/>
        </p:nvSpPr>
        <p:spPr>
          <a:xfrm rot="322131">
            <a:off x="2856019" y="3681480"/>
            <a:ext cx="1846802" cy="46092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5707700" y="1338163"/>
            <a:ext cx="1656600" cy="861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Ah!!!</a:t>
            </a:r>
            <a:endParaRPr/>
          </a:p>
        </p:txBody>
      </p:sp>
      <p:sp>
        <p:nvSpPr>
          <p:cNvPr id="357" name="Google Shape;35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1123525" y="1642200"/>
            <a:ext cx="1569900" cy="62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On/Off switch</a:t>
            </a:r>
            <a:endParaRPr/>
          </a:p>
        </p:txBody>
      </p:sp>
      <p:cxnSp>
        <p:nvCxnSpPr>
          <p:cNvPr id="359" name="Google Shape;359;p42"/>
          <p:cNvCxnSpPr>
            <a:stCxn id="358" idx="4"/>
          </p:cNvCxnSpPr>
          <p:nvPr/>
        </p:nvCxnSpPr>
        <p:spPr>
          <a:xfrm flipH="1">
            <a:off x="1579375" y="2271600"/>
            <a:ext cx="329100" cy="701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0" name="Google Shape;3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 – Use Case</a:t>
            </a:r>
            <a:endParaRPr/>
          </a:p>
        </p:txBody>
      </p:sp>
      <p:sp>
        <p:nvSpPr>
          <p:cNvPr id="366" name="Google Shape;3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25" y="1251525"/>
            <a:ext cx="4768450" cy="37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Hayden – </a:t>
            </a:r>
            <a:r>
              <a:rPr lang="en"/>
              <a:t>Any Questions?</a:t>
            </a:r>
            <a:endParaRPr/>
          </a:p>
        </p:txBody>
      </p:sp>
      <p:sp>
        <p:nvSpPr>
          <p:cNvPr id="374" name="Google Shape;3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4"/>
          <p:cNvSpPr txBox="1"/>
          <p:nvPr/>
        </p:nvSpPr>
        <p:spPr>
          <a:xfrm>
            <a:off x="2425200" y="1675175"/>
            <a:ext cx="4297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0"/>
              <a:t>?</a:t>
            </a:r>
            <a:endParaRPr sz="1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Kadence </a:t>
            </a:r>
            <a:r>
              <a:rPr lang="en"/>
              <a:t>– 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From marking key (maybe make notecards for these):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Re-introduce yourself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Introduce your feature (ensure you explain its role in the overall project)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Tell how high of a priority your feature 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Walk through your use case diagram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Estimate the complexity of the work relative to the other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Answer any questions</a:t>
            </a:r>
            <a:endParaRPr sz="2000"/>
          </a:p>
        </p:txBody>
      </p:sp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Kadence – Obstacle Features </a:t>
            </a:r>
            <a:endParaRPr/>
          </a:p>
        </p:txBody>
      </p:sp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Three obstacle types: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Basic tripwire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Rolling rock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Trap door</a:t>
            </a:r>
            <a:endParaRPr sz="2000"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hind Raiders of the Lost Ark's boulder scene: Cinefix goes behind the  scenes of Spielberg's Indiana Jones set piece (VIDEO)." id="393" name="Google Shape;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325" y="1389525"/>
            <a:ext cx="3975125" cy="28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729450" y="61043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Kadence – Obstacle Use Case Diagram </a:t>
            </a:r>
            <a:endParaRPr/>
          </a:p>
        </p:txBody>
      </p:sp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729450" y="1389525"/>
            <a:ext cx="76887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 rotWithShape="1">
          <a:blip r:embed="rId4">
            <a:alphaModFix/>
          </a:blip>
          <a:srcRect b="15888" l="0" r="0" t="0"/>
          <a:stretch/>
        </p:blipFill>
        <p:spPr>
          <a:xfrm>
            <a:off x="816475" y="1238825"/>
            <a:ext cx="5505101" cy="34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28600" y="762000"/>
            <a:ext cx="2667000" cy="243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124200" y="838200"/>
            <a:ext cx="5715000" cy="335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733800" y="150600"/>
            <a:ext cx="266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Scoto?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399" y="914400"/>
            <a:ext cx="5562601" cy="31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04800" y="838200"/>
            <a:ext cx="2514600" cy="226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FPS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R</a:t>
            </a:r>
            <a:r>
              <a:rPr lang="en" sz="2700"/>
              <a:t>oguelike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Puzzle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Action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Mystery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152400" y="381000"/>
            <a:ext cx="2895600" cy="449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0" y="530762"/>
            <a:ext cx="914400" cy="91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00" y="160283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99" y="2743200"/>
            <a:ext cx="838201" cy="83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500" y="3733800"/>
            <a:ext cx="9906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1480500" y="838200"/>
            <a:ext cx="141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Traps</a:t>
            </a:r>
            <a:endParaRPr b="1" sz="1800"/>
          </a:p>
        </p:txBody>
      </p:sp>
      <p:sp>
        <p:nvSpPr>
          <p:cNvPr id="98" name="Google Shape;98;p17"/>
          <p:cNvSpPr txBox="1"/>
          <p:nvPr/>
        </p:nvSpPr>
        <p:spPr>
          <a:xfrm>
            <a:off x="1480500" y="1839600"/>
            <a:ext cx="121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Monsters</a:t>
            </a:r>
            <a:endParaRPr b="1" sz="1700"/>
          </a:p>
        </p:txBody>
      </p:sp>
      <p:sp>
        <p:nvSpPr>
          <p:cNvPr id="99" name="Google Shape;99;p17"/>
          <p:cNvSpPr txBox="1"/>
          <p:nvPr/>
        </p:nvSpPr>
        <p:spPr>
          <a:xfrm>
            <a:off x="1437000" y="2971800"/>
            <a:ext cx="11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Treasure</a:t>
            </a:r>
            <a:endParaRPr b="1" sz="1800"/>
          </a:p>
        </p:txBody>
      </p:sp>
      <p:sp>
        <p:nvSpPr>
          <p:cNvPr id="100" name="Google Shape;100;p17"/>
          <p:cNvSpPr txBox="1"/>
          <p:nvPr/>
        </p:nvSpPr>
        <p:spPr>
          <a:xfrm>
            <a:off x="1480500" y="4034100"/>
            <a:ext cx="12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Puzzles</a:t>
            </a:r>
            <a:endParaRPr b="1" sz="2000"/>
          </a:p>
        </p:txBody>
      </p:sp>
      <p:sp>
        <p:nvSpPr>
          <p:cNvPr id="101" name="Google Shape;101;p17"/>
          <p:cNvSpPr/>
          <p:nvPr/>
        </p:nvSpPr>
        <p:spPr>
          <a:xfrm>
            <a:off x="3429000" y="914400"/>
            <a:ext cx="5257800" cy="35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600200"/>
            <a:ext cx="457200" cy="45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3657600"/>
            <a:ext cx="685800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0" y="1676399"/>
            <a:ext cx="381000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1000" y="1066800"/>
            <a:ext cx="3810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3429000" y="1905000"/>
            <a:ext cx="1219200" cy="15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-5400000">
            <a:off x="4762500" y="1409700"/>
            <a:ext cx="1143000" cy="15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-5400000">
            <a:off x="6591300" y="3848100"/>
            <a:ext cx="1143000" cy="15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4343400" y="3352800"/>
            <a:ext cx="2743200" cy="152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401" y="3124200"/>
            <a:ext cx="533399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200" y="3810000"/>
            <a:ext cx="381001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00" y="1066799"/>
            <a:ext cx="381001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999" y="3581401"/>
            <a:ext cx="762001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5799" y="914399"/>
            <a:ext cx="3124201" cy="3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429000" y="146400"/>
            <a:ext cx="42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Rooms in scoto will be procedurally generated with monsters, traps, treasure, and puzzles.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838200" y="1783201"/>
            <a:ext cx="1676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2362200" y="2240401"/>
            <a:ext cx="6096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2895600" y="1478401"/>
            <a:ext cx="1676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rot="5400000">
            <a:off x="3886200" y="2697601"/>
            <a:ext cx="6096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352800" y="3002401"/>
            <a:ext cx="1676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953000" y="3154801"/>
            <a:ext cx="6096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486400" y="2469001"/>
            <a:ext cx="1676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5400000">
            <a:off x="6172200" y="2164201"/>
            <a:ext cx="609600" cy="15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6248400" y="945001"/>
            <a:ext cx="1676400" cy="10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901" y="1585201"/>
            <a:ext cx="13715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226" y="1300826"/>
            <a:ext cx="13715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276" y="2804075"/>
            <a:ext cx="13715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1" y="2285975"/>
            <a:ext cx="13715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800" y="1143000"/>
            <a:ext cx="8382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805800" y="381000"/>
            <a:ext cx="170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Labyrinth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28600" y="3886200"/>
            <a:ext cx="293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a room is completed an exit will appear that will lead to another room. Keep moving forward until you find what </a:t>
            </a:r>
            <a:r>
              <a:rPr lang="en">
                <a:solidFill>
                  <a:schemeClr val="dk1"/>
                </a:solidFill>
              </a:rPr>
              <a:t>you're</a:t>
            </a:r>
            <a:r>
              <a:rPr lang="en">
                <a:solidFill>
                  <a:schemeClr val="dk1"/>
                </a:solidFill>
              </a:rPr>
              <a:t> looking for.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990600" y="990600"/>
            <a:ext cx="7239000" cy="243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946200" y="304800"/>
            <a:ext cx="1251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3156900" y="3830100"/>
            <a:ext cx="293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player will have a few primary tools at their disposal. Such as the </a:t>
            </a:r>
            <a:r>
              <a:rPr lang="en">
                <a:solidFill>
                  <a:schemeClr val="dk1"/>
                </a:solidFill>
              </a:rPr>
              <a:t>flashlight</a:t>
            </a:r>
            <a:r>
              <a:rPr lang="en">
                <a:solidFill>
                  <a:schemeClr val="dk1"/>
                </a:solidFill>
              </a:rPr>
              <a:t>, and various weapons. Here are a few examples.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503" y="1371600"/>
            <a:ext cx="1776297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560" r="-559" t="0"/>
          <a:stretch/>
        </p:blipFill>
        <p:spPr>
          <a:xfrm>
            <a:off x="6334375" y="1295400"/>
            <a:ext cx="17428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1803" y="1219200"/>
            <a:ext cx="2023197" cy="20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1371600" y="1066800"/>
            <a:ext cx="5715000" cy="259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3641400" y="304800"/>
            <a:ext cx="186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00" y="1066800"/>
            <a:ext cx="2057401" cy="27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295400"/>
            <a:ext cx="2057402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2133600" y="3893100"/>
            <a:ext cx="434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player will have a few resources they will need to keep track of. Primarily the players health and the battery(energy) level for the flashlight.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3352800" y="914400"/>
            <a:ext cx="4800600" cy="312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3374700" y="150600"/>
            <a:ext cx="239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Powerups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6781800" y="4648200"/>
            <a:ext cx="19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450" y="76200"/>
            <a:ext cx="1260350" cy="5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100" y="998775"/>
            <a:ext cx="430530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443" y="990600"/>
            <a:ext cx="1810557" cy="29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642300" y="1596600"/>
            <a:ext cx="2100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player will encounter a mysterious entity throughout the game who will offer boons or banes. This adds some more variety and uniqueness to each run.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